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CC00"/>
    <a:srgbClr val="CCECFF"/>
    <a:srgbClr val="333333"/>
    <a:srgbClr val="777777"/>
    <a:srgbClr val="FF0000"/>
    <a:srgbClr val="C0C0C0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 autoAdjust="0"/>
    <p:restoredTop sz="50064" autoAdjust="0"/>
  </p:normalViewPr>
  <p:slideViewPr>
    <p:cSldViewPr snapToObjects="1">
      <p:cViewPr varScale="1">
        <p:scale>
          <a:sx n="99" d="100"/>
          <a:sy n="99" d="100"/>
        </p:scale>
        <p:origin x="-941" y="-62"/>
      </p:cViewPr>
      <p:guideLst>
        <p:guide orient="horz" pos="2160"/>
        <p:guide orient="horz" pos="4247"/>
        <p:guide orient="horz" pos="1253"/>
        <p:guide pos="5511"/>
        <p:guide pos="6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25" d="100"/>
          <a:sy n="125" d="100"/>
        </p:scale>
        <p:origin x="-1116" y="226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7" rIns="92712" bIns="46357" numCol="1" anchor="t" anchorCtr="0" compatLnSpc="1">
            <a:prstTxWarp prst="textNoShape">
              <a:avLst/>
            </a:prstTxWarp>
          </a:bodyPr>
          <a:lstStyle>
            <a:lvl1pPr defTabSz="926727" eaLnBrk="0" hangingPunct="0">
              <a:spcBef>
                <a:spcPct val="0"/>
              </a:spcBef>
              <a:defRPr sz="13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7" rIns="92712" bIns="46357" numCol="1" anchor="t" anchorCtr="0" compatLnSpc="1">
            <a:prstTxWarp prst="textNoShape">
              <a:avLst/>
            </a:prstTxWarp>
          </a:bodyPr>
          <a:lstStyle>
            <a:lvl1pPr algn="r" defTabSz="926727" eaLnBrk="0" hangingPunct="0">
              <a:spcBef>
                <a:spcPct val="0"/>
              </a:spcBef>
              <a:defRPr sz="13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7" rIns="92712" bIns="46357" numCol="1" anchor="b" anchorCtr="0" compatLnSpc="1">
            <a:prstTxWarp prst="textNoShape">
              <a:avLst/>
            </a:prstTxWarp>
          </a:bodyPr>
          <a:lstStyle>
            <a:lvl1pPr defTabSz="926727" eaLnBrk="0" hangingPunct="0">
              <a:spcBef>
                <a:spcPct val="0"/>
              </a:spcBef>
              <a:defRPr sz="13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7" rIns="92712" bIns="46357" numCol="1" anchor="b" anchorCtr="0" compatLnSpc="1">
            <a:prstTxWarp prst="textNoShape">
              <a:avLst/>
            </a:prstTxWarp>
          </a:bodyPr>
          <a:lstStyle>
            <a:lvl1pPr algn="r" defTabSz="926727" eaLnBrk="0" hangingPunct="0">
              <a:spcBef>
                <a:spcPct val="0"/>
              </a:spcBef>
              <a:defRPr sz="13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ADEF61E4-EDE5-4157-9102-EEF9FFAA47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93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7" rIns="92712" bIns="46357" numCol="1" anchor="t" anchorCtr="0" compatLnSpc="1">
            <a:prstTxWarp prst="textNoShape">
              <a:avLst/>
            </a:prstTxWarp>
          </a:bodyPr>
          <a:lstStyle>
            <a:lvl1pPr defTabSz="926727" eaLnBrk="0" hangingPunct="0">
              <a:spcBef>
                <a:spcPct val="0"/>
              </a:spcBef>
              <a:defRPr sz="13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7" rIns="92712" bIns="46357" numCol="1" anchor="t" anchorCtr="0" compatLnSpc="1">
            <a:prstTxWarp prst="textNoShape">
              <a:avLst/>
            </a:prstTxWarp>
          </a:bodyPr>
          <a:lstStyle>
            <a:lvl1pPr algn="r" defTabSz="926727" eaLnBrk="0" hangingPunct="0">
              <a:spcBef>
                <a:spcPct val="0"/>
              </a:spcBef>
              <a:defRPr sz="13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4875"/>
            <a:ext cx="49815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7" rIns="92712" bIns="463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Click to edit Master text styles</a:t>
            </a:r>
          </a:p>
          <a:p>
            <a:pPr lvl="1"/>
            <a:r>
              <a:rPr lang="de-DE" noProof="0" smtClean="0"/>
              <a:t>Second level</a:t>
            </a:r>
          </a:p>
          <a:p>
            <a:pPr lvl="2"/>
            <a:r>
              <a:rPr lang="de-DE" noProof="0" smtClean="0"/>
              <a:t>Third level</a:t>
            </a:r>
          </a:p>
          <a:p>
            <a:pPr lvl="3"/>
            <a:r>
              <a:rPr lang="de-DE" noProof="0" smtClean="0"/>
              <a:t>Fourth level</a:t>
            </a:r>
          </a:p>
          <a:p>
            <a:pPr lvl="4"/>
            <a:r>
              <a:rPr lang="de-DE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7" rIns="92712" bIns="46357" numCol="1" anchor="b" anchorCtr="0" compatLnSpc="1">
            <a:prstTxWarp prst="textNoShape">
              <a:avLst/>
            </a:prstTxWarp>
          </a:bodyPr>
          <a:lstStyle>
            <a:lvl1pPr defTabSz="926727" eaLnBrk="0" hangingPunct="0">
              <a:spcBef>
                <a:spcPct val="0"/>
              </a:spcBef>
              <a:defRPr sz="13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2" tIns="46357" rIns="92712" bIns="46357" numCol="1" anchor="b" anchorCtr="0" compatLnSpc="1">
            <a:prstTxWarp prst="textNoShape">
              <a:avLst/>
            </a:prstTxWarp>
          </a:bodyPr>
          <a:lstStyle>
            <a:lvl1pPr algn="r" defTabSz="926727" eaLnBrk="0" hangingPunct="0">
              <a:spcBef>
                <a:spcPct val="0"/>
              </a:spcBef>
              <a:defRPr sz="13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E2E09C75-FC28-4E24-B1CA-0B80E5213E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5004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26727" eaLnBrk="0" hangingPunct="0">
              <a:spcBef>
                <a:spcPct val="50000"/>
              </a:spcBef>
              <a:defRPr sz="2300">
                <a:solidFill>
                  <a:schemeClr val="tx1"/>
                </a:solidFill>
                <a:latin typeface="Arial" charset="0"/>
              </a:defRPr>
            </a:lvl1pPr>
            <a:lvl2pPr marL="716872" indent="-275720" defTabSz="926727" eaLnBrk="0" hangingPunct="0">
              <a:spcBef>
                <a:spcPct val="50000"/>
              </a:spcBef>
              <a:defRPr sz="2300">
                <a:solidFill>
                  <a:schemeClr val="tx1"/>
                </a:solidFill>
                <a:latin typeface="Arial" charset="0"/>
              </a:defRPr>
            </a:lvl2pPr>
            <a:lvl3pPr marL="1102881" indent="-220576" defTabSz="926727" eaLnBrk="0" hangingPunct="0">
              <a:spcBef>
                <a:spcPct val="50000"/>
              </a:spcBef>
              <a:defRPr sz="2300">
                <a:solidFill>
                  <a:schemeClr val="tx1"/>
                </a:solidFill>
                <a:latin typeface="Arial" charset="0"/>
              </a:defRPr>
            </a:lvl3pPr>
            <a:lvl4pPr marL="1544033" indent="-220576" defTabSz="926727" eaLnBrk="0" hangingPunct="0">
              <a:spcBef>
                <a:spcPct val="50000"/>
              </a:spcBef>
              <a:defRPr sz="2300">
                <a:solidFill>
                  <a:schemeClr val="tx1"/>
                </a:solidFill>
                <a:latin typeface="Arial" charset="0"/>
              </a:defRPr>
            </a:lvl4pPr>
            <a:lvl5pPr marL="1985185" indent="-220576" defTabSz="926727" eaLnBrk="0" hangingPunct="0">
              <a:spcBef>
                <a:spcPct val="50000"/>
              </a:spcBef>
              <a:defRPr sz="2300">
                <a:solidFill>
                  <a:schemeClr val="tx1"/>
                </a:solidFill>
                <a:latin typeface="Arial" charset="0"/>
              </a:defRPr>
            </a:lvl5pPr>
            <a:lvl6pPr marL="2426338" indent="-220576" defTabSz="926727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6pPr>
            <a:lvl7pPr marL="2867490" indent="-220576" defTabSz="926727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7pPr>
            <a:lvl8pPr marL="3308642" indent="-220576" defTabSz="926727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8pPr>
            <a:lvl9pPr marL="3749794" indent="-220576" defTabSz="926727" eaLnBrk="0" fontAlgn="base" hangingPunct="0">
              <a:spcBef>
                <a:spcPct val="5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defRPr/>
            </a:pPr>
            <a:fld id="{1EA4C824-8CBB-49F5-B6B6-9CD840515AF0}" type="slidenum">
              <a:rPr lang="de-DE" sz="1300">
                <a:latin typeface="Times" pitchFamily="18" charset="0"/>
              </a:rPr>
              <a:pPr>
                <a:spcBef>
                  <a:spcPct val="0"/>
                </a:spcBef>
                <a:defRPr/>
              </a:pPr>
              <a:t>1</a:t>
            </a:fld>
            <a:endParaRPr lang="de-DE" sz="1300">
              <a:latin typeface="Times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125" y="4714875"/>
            <a:ext cx="6205538" cy="4930775"/>
          </a:xfrm>
          <a:ln/>
          <a:extLst/>
        </p:spPr>
        <p:txBody>
          <a:bodyPr/>
          <a:lstStyle/>
          <a:p>
            <a:pPr>
              <a:defRPr/>
            </a:pPr>
            <a:r>
              <a:rPr lang="de-CH" sz="1400" b="1" dirty="0" smtClean="0">
                <a:latin typeface="Arial" pitchFamily="34" charset="0"/>
                <a:cs typeface="Arial" pitchFamily="34" charset="0"/>
              </a:rPr>
              <a:t>Lemma</a:t>
            </a:r>
            <a:endParaRPr lang="de-CH" sz="1400" b="1" dirty="0">
              <a:latin typeface="Arial" pitchFamily="34" charset="0"/>
              <a:cs typeface="Arial" pitchFamily="34" charset="0"/>
            </a:endParaRPr>
          </a:p>
          <a:p>
            <a:pPr marL="165432" indent="-165432">
              <a:buFont typeface="Arial" pitchFamily="34" charset="0"/>
              <a:buChar char="•"/>
              <a:defRPr/>
            </a:pPr>
            <a:r>
              <a:rPr lang="de-CH" sz="1400" dirty="0" smtClean="0">
                <a:latin typeface="Arial" pitchFamily="34" charset="0"/>
                <a:cs typeface="Arial" pitchFamily="34" charset="0"/>
              </a:rPr>
              <a:t>Text</a:t>
            </a:r>
            <a:endParaRPr lang="de-CH" sz="14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de-CH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52488" y="176213"/>
            <a:ext cx="2628900" cy="396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sz="2000" smtClean="0"/>
              <a:t>Kanton Bern</a:t>
            </a:r>
          </a:p>
        </p:txBody>
      </p:sp>
      <p:pic>
        <p:nvPicPr>
          <p:cNvPr id="5" name="Picture 3" descr="Wappenne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708275"/>
            <a:ext cx="65087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4"/>
          <p:cNvSpPr>
            <a:spLocks noChangeArrowheads="1"/>
          </p:cNvSpPr>
          <p:nvPr userDrawn="1"/>
        </p:nvSpPr>
        <p:spPr bwMode="auto">
          <a:xfrm>
            <a:off x="4800600" y="0"/>
            <a:ext cx="43434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de-CH">
              <a:latin typeface="Times" pitchFamily="18" charset="0"/>
            </a:endParaRPr>
          </a:p>
        </p:txBody>
      </p:sp>
      <p:sp>
        <p:nvSpPr>
          <p:cNvPr id="7" name="Line 15"/>
          <p:cNvSpPr>
            <a:spLocks noChangeShapeType="1"/>
          </p:cNvSpPr>
          <p:nvPr userDrawn="1"/>
        </p:nvSpPr>
        <p:spPr bwMode="auto">
          <a:xfrm>
            <a:off x="4800600" y="457200"/>
            <a:ext cx="4343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8" name="Line 16"/>
          <p:cNvSpPr>
            <a:spLocks noChangeShapeType="1"/>
          </p:cNvSpPr>
          <p:nvPr userDrawn="1"/>
        </p:nvSpPr>
        <p:spPr bwMode="auto">
          <a:xfrm>
            <a:off x="4191000" y="457200"/>
            <a:ext cx="611188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9" name="Line 17"/>
          <p:cNvSpPr>
            <a:spLocks noChangeShapeType="1"/>
          </p:cNvSpPr>
          <p:nvPr userDrawn="1"/>
        </p:nvSpPr>
        <p:spPr bwMode="auto">
          <a:xfrm>
            <a:off x="3724275" y="457200"/>
            <a:ext cx="46831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" name="Line 18"/>
          <p:cNvSpPr>
            <a:spLocks noChangeShapeType="1"/>
          </p:cNvSpPr>
          <p:nvPr userDrawn="1"/>
        </p:nvSpPr>
        <p:spPr bwMode="auto">
          <a:xfrm>
            <a:off x="3367088" y="457200"/>
            <a:ext cx="360362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1" name="Line 19"/>
          <p:cNvSpPr>
            <a:spLocks noChangeShapeType="1"/>
          </p:cNvSpPr>
          <p:nvPr userDrawn="1"/>
        </p:nvSpPr>
        <p:spPr bwMode="auto">
          <a:xfrm>
            <a:off x="3082925" y="457200"/>
            <a:ext cx="287338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2" name="Line 20"/>
          <p:cNvSpPr>
            <a:spLocks noChangeShapeType="1"/>
          </p:cNvSpPr>
          <p:nvPr userDrawn="1"/>
        </p:nvSpPr>
        <p:spPr bwMode="auto">
          <a:xfrm>
            <a:off x="2978150" y="457200"/>
            <a:ext cx="10795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2268538" y="4437063"/>
            <a:ext cx="4967287" cy="396875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de-CH" sz="2000" smtClean="0"/>
          </a:p>
        </p:txBody>
      </p:sp>
      <p:sp>
        <p:nvSpPr>
          <p:cNvPr id="14" name="Text Box 23"/>
          <p:cNvSpPr txBox="1">
            <a:spLocks noChangeArrowheads="1"/>
          </p:cNvSpPr>
          <p:nvPr userDrawn="1"/>
        </p:nvSpPr>
        <p:spPr bwMode="auto">
          <a:xfrm>
            <a:off x="2411413" y="4149725"/>
            <a:ext cx="4824412" cy="396875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de-CH" sz="2000" smtClean="0"/>
          </a:p>
        </p:txBody>
      </p:sp>
      <p:sp>
        <p:nvSpPr>
          <p:cNvPr id="15" name="Text Box 62"/>
          <p:cNvSpPr txBox="1">
            <a:spLocks noChangeArrowheads="1"/>
          </p:cNvSpPr>
          <p:nvPr userDrawn="1"/>
        </p:nvSpPr>
        <p:spPr bwMode="auto">
          <a:xfrm>
            <a:off x="3724275" y="6561138"/>
            <a:ext cx="5026025" cy="15388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de-CH" sz="1000" b="1" dirty="0" smtClean="0"/>
              <a:t>Regierungsrat Andreas Rickenbacher, Volkswirtschaftsdirektor</a:t>
            </a:r>
            <a:r>
              <a:rPr lang="de-CH" sz="1000" b="1" baseline="0" dirty="0" smtClean="0"/>
              <a:t> </a:t>
            </a:r>
            <a:r>
              <a:rPr lang="de-CH" sz="1000" b="1" dirty="0" smtClean="0"/>
              <a:t>des </a:t>
            </a:r>
            <a:r>
              <a:rPr lang="de-CH" sz="1000" b="1" dirty="0" smtClean="0"/>
              <a:t>Kantons Bern</a:t>
            </a:r>
            <a:endParaRPr lang="de-CH" sz="1400" dirty="0" smtClean="0">
              <a:solidFill>
                <a:srgbClr val="333333"/>
              </a:solidFill>
            </a:endParaRPr>
          </a:p>
        </p:txBody>
      </p:sp>
      <p:sp>
        <p:nvSpPr>
          <p:cNvPr id="8500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71550" y="1114425"/>
            <a:ext cx="7772400" cy="1474788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8501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71550" y="3814763"/>
            <a:ext cx="7773988" cy="1690687"/>
          </a:xfrm>
        </p:spPr>
        <p:txBody>
          <a:bodyPr tIns="0" bIns="0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 smtClean="0"/>
              <a:t>Formatvorlage des Untertitelmasters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5307618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22313" indent="-365125">
              <a:defRPr/>
            </a:lvl2pPr>
            <a:lvl3pPr marL="1079500" indent="-357188">
              <a:defRPr/>
            </a:lvl3pPr>
            <a:lvl4pPr marL="1435100" indent="-355600">
              <a:tabLst/>
              <a:defRPr/>
            </a:lvl4pPr>
            <a:lvl5pPr marL="1792288" indent="-357188"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548B-29BD-460D-A8A4-F33862519031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Nr</a:t>
            </a:r>
          </a:p>
        </p:txBody>
      </p:sp>
    </p:spTree>
    <p:extLst>
      <p:ext uri="{BB962C8B-B14F-4D97-AF65-F5344CB8AC3E}">
        <p14:creationId xmlns:p14="http://schemas.microsoft.com/office/powerpoint/2010/main" val="27371594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C7C97-90BD-4695-AA71-BB7F60CA4967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1687933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91E11-F2D9-47C2-9ABC-442CCDF3F1D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9855972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550" y="755650"/>
            <a:ext cx="7773988" cy="11509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971550" y="1908175"/>
            <a:ext cx="3810000" cy="4175125"/>
          </a:xfrm>
        </p:spPr>
        <p:txBody>
          <a:bodyPr/>
          <a:lstStyle>
            <a:lvl2pPr marL="712788" indent="-355600">
              <a:defRPr/>
            </a:lvl2pPr>
            <a:lvl3pPr marL="1079500" indent="-366713">
              <a:defRPr/>
            </a:lvl3pPr>
            <a:lvl4pPr marL="1435100" indent="-355600">
              <a:defRPr/>
            </a:lvl4pPr>
            <a:lvl5pPr marL="1792288" indent="-357188"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33950" y="1908175"/>
            <a:ext cx="3811588" cy="4175125"/>
          </a:xfrm>
        </p:spPr>
        <p:txBody>
          <a:bodyPr/>
          <a:lstStyle>
            <a:lvl2pPr marL="712788" indent="-355600">
              <a:defRPr/>
            </a:lvl2pPr>
            <a:lvl3pPr marL="1079500" indent="-366713">
              <a:defRPr/>
            </a:lvl3pPr>
            <a:lvl4pPr marL="1435100" indent="-355600">
              <a:defRPr/>
            </a:lvl4pPr>
            <a:lvl5pPr marL="1792288" indent="-357188"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71A43-1F77-4989-B63D-E7762A77EA8C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663350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0"/>
          <p:cNvSpPr txBox="1">
            <a:spLocks noChangeArrowheads="1"/>
          </p:cNvSpPr>
          <p:nvPr/>
        </p:nvSpPr>
        <p:spPr bwMode="auto">
          <a:xfrm>
            <a:off x="852488" y="176213"/>
            <a:ext cx="2628900" cy="396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sz="2000" smtClean="0"/>
              <a:t>Kanton Bern</a:t>
            </a:r>
          </a:p>
        </p:txBody>
      </p:sp>
      <p:pic>
        <p:nvPicPr>
          <p:cNvPr id="1027" name="Picture 37" descr="Wappenne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708275"/>
            <a:ext cx="65087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64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755650"/>
            <a:ext cx="7773988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1089" name="Rectangle 6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9000" y="6553200"/>
            <a:ext cx="36988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800">
                <a:cs typeface="+mn-cs"/>
              </a:defRPr>
            </a:lvl1pPr>
          </a:lstStyle>
          <a:p>
            <a:pPr>
              <a:defRPr/>
            </a:pPr>
            <a:fld id="{FAEA4E59-8A94-4D24-9C93-8EF92D7826B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  <p:sp>
        <p:nvSpPr>
          <p:cNvPr id="1090" name="Rectangle 6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187450" y="6553200"/>
            <a:ext cx="16573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800" dirty="0" err="1" smtClean="0">
                <a:cs typeface="+mn-cs"/>
              </a:defRPr>
            </a:lvl1pPr>
          </a:lstStyle>
          <a:p>
            <a:pPr>
              <a:defRPr/>
            </a:pPr>
            <a:r>
              <a:rPr lang="de-CH"/>
              <a:t>Nr</a:t>
            </a:r>
          </a:p>
        </p:txBody>
      </p:sp>
      <p:sp>
        <p:nvSpPr>
          <p:cNvPr id="1031" name="Rectangle 6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908175"/>
            <a:ext cx="7773988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Textmasterformate durch Klicken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</a:p>
        </p:txBody>
      </p:sp>
      <p:sp>
        <p:nvSpPr>
          <p:cNvPr id="1032" name="Rectangle 68"/>
          <p:cNvSpPr>
            <a:spLocks noChangeArrowheads="1"/>
          </p:cNvSpPr>
          <p:nvPr/>
        </p:nvSpPr>
        <p:spPr bwMode="auto">
          <a:xfrm>
            <a:off x="4800600" y="0"/>
            <a:ext cx="43434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de-CH">
              <a:latin typeface="Times" pitchFamily="18" charset="0"/>
            </a:endParaRPr>
          </a:p>
        </p:txBody>
      </p:sp>
      <p:sp>
        <p:nvSpPr>
          <p:cNvPr id="1033" name="Line 69"/>
          <p:cNvSpPr>
            <a:spLocks noChangeShapeType="1"/>
          </p:cNvSpPr>
          <p:nvPr/>
        </p:nvSpPr>
        <p:spPr bwMode="auto">
          <a:xfrm>
            <a:off x="4800600" y="457200"/>
            <a:ext cx="4343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34" name="Line 70"/>
          <p:cNvSpPr>
            <a:spLocks noChangeShapeType="1"/>
          </p:cNvSpPr>
          <p:nvPr/>
        </p:nvSpPr>
        <p:spPr bwMode="auto">
          <a:xfrm>
            <a:off x="4191000" y="457200"/>
            <a:ext cx="611188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35" name="Line 71"/>
          <p:cNvSpPr>
            <a:spLocks noChangeShapeType="1"/>
          </p:cNvSpPr>
          <p:nvPr/>
        </p:nvSpPr>
        <p:spPr bwMode="auto">
          <a:xfrm>
            <a:off x="3724275" y="457200"/>
            <a:ext cx="46831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36" name="Line 72"/>
          <p:cNvSpPr>
            <a:spLocks noChangeShapeType="1"/>
          </p:cNvSpPr>
          <p:nvPr/>
        </p:nvSpPr>
        <p:spPr bwMode="auto">
          <a:xfrm>
            <a:off x="3367088" y="457200"/>
            <a:ext cx="360362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37" name="Line 73"/>
          <p:cNvSpPr>
            <a:spLocks noChangeShapeType="1"/>
          </p:cNvSpPr>
          <p:nvPr/>
        </p:nvSpPr>
        <p:spPr bwMode="auto">
          <a:xfrm>
            <a:off x="3082925" y="457200"/>
            <a:ext cx="287338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38" name="Line 74"/>
          <p:cNvSpPr>
            <a:spLocks noChangeShapeType="1"/>
          </p:cNvSpPr>
          <p:nvPr/>
        </p:nvSpPr>
        <p:spPr bwMode="auto">
          <a:xfrm>
            <a:off x="2978150" y="457200"/>
            <a:ext cx="10795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CH"/>
          </a:p>
        </p:txBody>
      </p:sp>
      <p:sp>
        <p:nvSpPr>
          <p:cNvPr id="1039" name="Text Box 62"/>
          <p:cNvSpPr txBox="1">
            <a:spLocks noChangeArrowheads="1"/>
          </p:cNvSpPr>
          <p:nvPr userDrawn="1"/>
        </p:nvSpPr>
        <p:spPr bwMode="auto">
          <a:xfrm>
            <a:off x="4192588" y="6561138"/>
            <a:ext cx="4557712" cy="1539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50000"/>
              </a:spcBef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None/>
              <a:defRPr/>
            </a:pPr>
            <a:r>
              <a:rPr lang="de-CH" sz="1000" b="1" dirty="0" smtClean="0"/>
              <a:t>Volkswirtschaftsdirektor des Kantons Bern</a:t>
            </a:r>
            <a:endParaRPr lang="de-CH" sz="1400" dirty="0" smtClean="0">
              <a:solidFill>
                <a:srgbClr val="33333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88" r:id="rId2"/>
    <p:sldLayoutId id="2147483790" r:id="rId3"/>
    <p:sldLayoutId id="2147483791" r:id="rId4"/>
    <p:sldLayoutId id="2147483792" r:id="rId5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55600" indent="-355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9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36671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077913" indent="-355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433513" indent="-355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4pPr>
      <a:lvl5pPr marL="1790700" indent="-35718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5pPr>
      <a:lvl6pPr marL="2962275" indent="-35401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6pPr>
      <a:lvl7pPr marL="3419475" indent="-35401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7pPr>
      <a:lvl8pPr marL="3876675" indent="-35401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8pPr>
      <a:lvl9pPr marL="4333875" indent="-354013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9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971550" y="692697"/>
            <a:ext cx="8136954" cy="1800200"/>
          </a:xfrm>
        </p:spPr>
        <p:txBody>
          <a:bodyPr/>
          <a:lstStyle/>
          <a:p>
            <a:pPr eaLnBrk="1" hangingPunct="1"/>
            <a:r>
              <a:rPr lang="de-CH" b="1" dirty="0" smtClean="0"/>
              <a:t>Modell F:</a:t>
            </a:r>
            <a:br>
              <a:rPr lang="de-CH" b="1" dirty="0" smtClean="0"/>
            </a:br>
            <a:r>
              <a:rPr lang="de-CH" b="1" dirty="0" smtClean="0"/>
              <a:t>Dem Fachkräftemangel mit </a:t>
            </a:r>
            <a:r>
              <a:rPr lang="de-CH" b="1" dirty="0" err="1" smtClean="0"/>
              <a:t>Höherqualifi-zierung</a:t>
            </a:r>
            <a:r>
              <a:rPr lang="de-CH" b="1" dirty="0" smtClean="0"/>
              <a:t> im ICT-Bereich entgegenwirken</a:t>
            </a:r>
          </a:p>
        </p:txBody>
      </p:sp>
      <p:sp>
        <p:nvSpPr>
          <p:cNvPr id="2" name="Untertitel 1"/>
          <p:cNvSpPr>
            <a:spLocks noGrp="1"/>
          </p:cNvSpPr>
          <p:nvPr>
            <p:ph type="subTitle" sz="quarter" idx="1"/>
          </p:nvPr>
        </p:nvSpPr>
        <p:spPr>
          <a:xfrm>
            <a:off x="978207" y="2996952"/>
            <a:ext cx="7773988" cy="283584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de-CH" sz="2800" b="1" dirty="0">
                <a:solidFill>
                  <a:srgbClr val="5F5F5F"/>
                </a:solidFill>
              </a:rPr>
              <a:t>Wirtschaftslage und aktuelle Herausforderungen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de-CH" sz="2800" b="1" dirty="0">
                <a:solidFill>
                  <a:srgbClr val="5F5F5F"/>
                </a:solidFill>
              </a:rPr>
              <a:t>Bedeutung von Weiterbildung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de-CH" sz="2800" b="1" dirty="0" err="1">
                <a:solidFill>
                  <a:srgbClr val="5F5F5F"/>
                </a:solidFill>
              </a:rPr>
              <a:t>Informa</a:t>
            </a:r>
            <a:r>
              <a:rPr lang="de-CH" sz="2800" b="1" dirty="0">
                <a:solidFill>
                  <a:srgbClr val="5F5F5F"/>
                </a:solidFill>
              </a:rPr>
              <a:t>/Modell F als </a:t>
            </a:r>
            <a:r>
              <a:rPr lang="de-CH" sz="2800" b="1" dirty="0" err="1">
                <a:solidFill>
                  <a:srgbClr val="5F5F5F"/>
                </a:solidFill>
              </a:rPr>
              <a:t>Arbeitsmarktliche</a:t>
            </a:r>
            <a:r>
              <a:rPr lang="de-CH" sz="2800" b="1" dirty="0">
                <a:solidFill>
                  <a:srgbClr val="5F5F5F"/>
                </a:solidFill>
              </a:rPr>
              <a:t> Massnahme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de-CH" sz="2800" b="1" dirty="0">
                <a:solidFill>
                  <a:srgbClr val="5F5F5F"/>
                </a:solidFill>
              </a:rPr>
              <a:t>Fazit</a:t>
            </a:r>
          </a:p>
          <a:p>
            <a:endParaRPr lang="de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co_D">
  <a:themeElements>
    <a:clrScheme name="VO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FFA5A5"/>
      </a:accent2>
      <a:accent3>
        <a:srgbClr val="595959"/>
      </a:accent3>
      <a:accent4>
        <a:srgbClr val="7F7F7F"/>
      </a:accent4>
      <a:accent5>
        <a:srgbClr val="A5A5A5"/>
      </a:accent5>
      <a:accent6>
        <a:srgbClr val="0000BF"/>
      </a:accent6>
      <a:hlink>
        <a:srgbClr val="0000FF"/>
      </a:hlink>
      <a:folHlink>
        <a:srgbClr val="800080"/>
      </a:folHlink>
    </a:clrScheme>
    <a:fontScheme name="beco_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co_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o_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o_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o_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o_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o_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o_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o_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o_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o_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o_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o_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o_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7FBFB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AFDF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Bildschirmpräsentation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beco_D</vt:lpstr>
      <vt:lpstr>Modell F: Dem Fachkräftemangel mit Höherqualifi-zierung im ICT-Bereich entgegenwirken</vt:lpstr>
    </vt:vector>
  </TitlesOfParts>
  <Company>Kanton Bern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/>
  <cp:lastModifiedBy>Beat Wolf</cp:lastModifiedBy>
  <cp:revision>118</cp:revision>
  <cp:lastPrinted>2015-03-05T13:34:44Z</cp:lastPrinted>
  <dcterms:created xsi:type="dcterms:W3CDTF">2010-08-09T06:28:38Z</dcterms:created>
  <dcterms:modified xsi:type="dcterms:W3CDTF">2015-03-06T15:02:21Z</dcterms:modified>
</cp:coreProperties>
</file>